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167062"/>
            <a:ext cx="57912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35" y="1714847"/>
            <a:ext cx="10829925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22444"/>
            <a:ext cx="1584176" cy="21828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122587"/>
            <a:ext cx="100811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46729" y="3622444"/>
            <a:ext cx="1584176" cy="21828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82832" y="3122587"/>
            <a:ext cx="1845215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76120" y="3622444"/>
            <a:ext cx="1584176" cy="21828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31350" y="3122587"/>
            <a:ext cx="1957137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05403" y="3622444"/>
            <a:ext cx="1584176" cy="21828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95512"/>
            <a:ext cx="1126807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27600" y="2818122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12224" y="3801850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3840" y="4640944"/>
            <a:ext cx="482453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3840" y="5055472"/>
            <a:ext cx="482453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83392" y="4640944"/>
            <a:ext cx="482453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3391" y="5055472"/>
            <a:ext cx="5075233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14550"/>
            <a:ext cx="115157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61296"/>
            <a:ext cx="49685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112400"/>
            <a:ext cx="49685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526928"/>
            <a:ext cx="49685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880496"/>
            <a:ext cx="49685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47875"/>
            <a:ext cx="115728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7224" y="3789040"/>
            <a:ext cx="68529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7224" y="4179184"/>
            <a:ext cx="685295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2026-01-15T09:27:37Z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